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3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63</cp:revision>
  <dcterms:created xsi:type="dcterms:W3CDTF">2020-07-13T00:51:28Z</dcterms:created>
  <dcterms:modified xsi:type="dcterms:W3CDTF">2021-06-10T12:01:05Z</dcterms:modified>
</cp:coreProperties>
</file>